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09" r:id="rId2"/>
    <p:sldId id="328" r:id="rId3"/>
    <p:sldId id="314" r:id="rId4"/>
    <p:sldId id="330" r:id="rId5"/>
    <p:sldId id="331" r:id="rId6"/>
    <p:sldId id="333" r:id="rId7"/>
    <p:sldId id="336" r:id="rId8"/>
    <p:sldId id="337" r:id="rId9"/>
    <p:sldId id="338" r:id="rId10"/>
    <p:sldId id="339" r:id="rId11"/>
    <p:sldId id="340" r:id="rId12"/>
    <p:sldId id="341" r:id="rId13"/>
    <p:sldId id="34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9" autoAdjust="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44937728"/>
        <c:axId val="144939264"/>
      </c:barChart>
      <c:catAx>
        <c:axId val="144937728"/>
        <c:scaling>
          <c:orientation val="minMax"/>
        </c:scaling>
        <c:delete val="1"/>
        <c:axPos val="b"/>
        <c:tickLblPos val="nextTo"/>
        <c:crossAx val="144939264"/>
        <c:crosses val="autoZero"/>
        <c:auto val="1"/>
        <c:lblAlgn val="ctr"/>
        <c:lblOffset val="100"/>
      </c:catAx>
      <c:valAx>
        <c:axId val="144939264"/>
        <c:scaling>
          <c:orientation val="minMax"/>
        </c:scaling>
        <c:axPos val="l"/>
        <c:majorGridlines/>
        <c:numFmt formatCode="General" sourceLinked="1"/>
        <c:tickLblPos val="nextTo"/>
        <c:crossAx val="144937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660C3F-8CD6-4263-A26B-BF69FF20F5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61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1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</a:t>
            </a:r>
            <a:r>
              <a:rPr lang="uk-UA"/>
              <a:t>Микитенко А.Ф.</a:t>
            </a:r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E40D23-78D5-4A9F-886C-3417B5231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A1D6E-90D0-4124-85C3-D2445DED1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F0F8-62A9-4126-8104-6789B8F2E7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ADA22E-CE25-477D-96BA-A93984D04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FA5D0A-6106-4558-9CE3-9985F4797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441E4-294A-4E90-8A2B-4FBE61685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ED2E77-3E0A-4116-AE72-D26C45E84F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20114-55CA-4F41-B543-8562D774B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B59E7-46F1-4F36-9A7C-03AA9401FF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27F5E-AE2D-495A-A6D9-960B38929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C25E9-0144-49C8-AEC1-90803DE0D3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A1F5-379C-4FFD-8CD9-CAE3657AC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0B963-A399-4987-B96D-3F1F4E558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10BF-4AC4-4820-95E1-DF7AE8FC3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6BF4D-A2EF-4AD2-8044-1F0FB2E6B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uk-UA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uk-UA" sz="2400">
                  <a:latin typeface="Times New Roman" pitchFamily="18" charset="0"/>
                </a:endParaRPr>
              </a:p>
            </p:txBody>
          </p:sp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46A0AB7-CEF6-4B19-9091-6C10EB0CC1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18" y="1071546"/>
            <a:ext cx="6629400" cy="2209800"/>
          </a:xfrm>
        </p:spPr>
        <p:txBody>
          <a:bodyPr/>
          <a:lstStyle/>
          <a:p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Побудова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графіків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діаграм</a:t>
            </a:r>
            <a:r>
              <a:rPr lang="uk-U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Microsoft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Ехсеl</a:t>
            </a:r>
            <a:endParaRPr lang="ru-RU" dirty="0"/>
          </a:p>
        </p:txBody>
      </p:sp>
      <p:pic>
        <p:nvPicPr>
          <p:cNvPr id="70660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1871662" cy="1462087"/>
          </a:xfrm>
          <a:prstGeom prst="rect">
            <a:avLst/>
          </a:prstGeom>
          <a:noFill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/>
          <a:srcRect l="16559" b="1901"/>
          <a:stretch>
            <a:fillRect/>
          </a:stretch>
        </p:blipFill>
        <p:spPr bwMode="auto">
          <a:xfrm>
            <a:off x="7072330" y="1804432"/>
            <a:ext cx="1367705" cy="1494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Annabelle" pitchFamily="66" charset="0"/>
              </a:rPr>
              <a:t>Тема:</a:t>
            </a:r>
            <a:endParaRPr lang="ru-RU" sz="3200" b="1" dirty="0">
              <a:latin typeface="Annabell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678365" cy="4525963"/>
          </a:xfrm>
        </p:spPr>
        <p:txBody>
          <a:bodyPr>
            <a:noAutofit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sz="2400" dirty="0" smtClean="0"/>
              <a:t>Для форматування діаграми можна на вкладці Конструктор у групі Стилі діаграм вибрати один із стилів оформлення діаграми.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400" dirty="0" smtClean="0"/>
              <a:t>Набір стилів можна змінити, виконавши Розмітка сторінки, група команд Теми,  Теми і вибравши зі списку іншу тему. При цьому змінюється не тільки набір стилів, але і оформлення самої діаграми.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Форматування  діаграм</a:t>
            </a:r>
            <a:endParaRPr lang="uk-UA" dirty="0"/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357562" cy="4856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7950" y="1484313"/>
            <a:ext cx="4535488" cy="4824412"/>
          </a:xfrm>
        </p:spPr>
        <p:txBody>
          <a:bodyPr>
            <a:noAutofit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Для форматування окремого об'єкта діаграми його також потрібно виділити. Для виділення об'єкта можна вибрати його з використанням миші. Можна також на вкладці Макет або Формат у групі Поточний фрагмент вибрати назву цього об'єкта в списку поля Елементи діаграми. Деякі об'єкти діаграми, наприклад ряд, складаються з декількох частин. Щоб виділити тільки одну частину, наприклад окрему точку, потрібно спочатку виділити весь об'єкт, а потім повторно вибрати потрібну його частину.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Форматування  діаграм</a:t>
            </a:r>
            <a:endParaRPr lang="uk-UA" dirty="0"/>
          </a:p>
        </p:txBody>
      </p:sp>
      <p:pic>
        <p:nvPicPr>
          <p:cNvPr id="409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4038600" cy="2919413"/>
          </a:xfrm>
          <a:noFill/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652963"/>
            <a:ext cx="2562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Annabelle" pitchFamily="66" charset="0"/>
              </a:rPr>
              <a:t>Практичне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29566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uk-UA" sz="3200" b="1" dirty="0" smtClean="0"/>
              <a:t>Завдання: </a:t>
            </a:r>
            <a:r>
              <a:rPr lang="ru-RU" sz="3200" dirty="0" err="1" smtClean="0"/>
              <a:t>Створіть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стопчикову</a:t>
            </a:r>
            <a:r>
              <a:rPr lang="ru-RU" sz="3200" dirty="0"/>
              <a:t> </a:t>
            </a:r>
            <a:r>
              <a:rPr lang="ru-RU" sz="3200" dirty="0" err="1" smtClean="0"/>
              <a:t>діаграму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розподілу</a:t>
            </a:r>
            <a:r>
              <a:rPr lang="ru-RU" sz="3200" dirty="0" smtClean="0"/>
              <a:t> часу  </a:t>
            </a:r>
            <a:r>
              <a:rPr lang="ru-RU" sz="3200" dirty="0" err="1" smtClean="0"/>
              <a:t>зупинки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потягів</a:t>
            </a:r>
            <a:r>
              <a:rPr lang="ru-RU" sz="3200" dirty="0" smtClean="0"/>
              <a:t>  по </a:t>
            </a:r>
            <a:r>
              <a:rPr lang="ru-RU" sz="3200" dirty="0" err="1" smtClean="0"/>
              <a:t>станціях</a:t>
            </a:r>
            <a:r>
              <a:rPr lang="ru-RU" sz="3200" dirty="0" smtClean="0"/>
              <a:t> </a:t>
            </a:r>
            <a:r>
              <a:rPr lang="uk-UA" sz="3200" dirty="0"/>
              <a:t>.</a:t>
            </a:r>
            <a:endParaRPr lang="uk-UA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t="22461" r="60450" b="49219"/>
          <a:stretch>
            <a:fillRect/>
          </a:stretch>
        </p:blipFill>
        <p:spPr bwMode="auto">
          <a:xfrm>
            <a:off x="1714480" y="3000372"/>
            <a:ext cx="55868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71612"/>
            <a:ext cx="7372376" cy="45307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uk-UA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uk-U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Назвіть типи діаграм в Excel 2007.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uk-U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Назвіть об'єкти діаграм в Excel 2007.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uk-U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Як вставити діаграму?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uk-U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ru-RU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err="1">
                <a:solidFill>
                  <a:schemeClr val="tx2"/>
                </a:solidFill>
                <a:latin typeface="Annabelle" pitchFamily="66" charset="0"/>
              </a:rPr>
              <a:t>Підведення</a:t>
            </a:r>
            <a:r>
              <a:rPr lang="ru-RU" b="1" dirty="0">
                <a:solidFill>
                  <a:schemeClr val="tx2"/>
                </a:solidFill>
                <a:latin typeface="Annabelle" pitchFamily="66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Annabelle" pitchFamily="66" charset="0"/>
              </a:rPr>
              <a:t>підсумків</a:t>
            </a:r>
            <a:r>
              <a:rPr lang="ru-RU" b="1" dirty="0">
                <a:solidFill>
                  <a:schemeClr val="tx2"/>
                </a:solidFill>
                <a:latin typeface="Annabelle" pitchFamily="66" charset="0"/>
              </a:rPr>
              <a:t> уроку.</a:t>
            </a:r>
            <a:endParaRPr lang="ru-RU" dirty="0">
              <a:solidFill>
                <a:schemeClr val="tx2"/>
              </a:solidFill>
              <a:latin typeface="Annabelle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Продовжте речення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Електронні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зручні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них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розміщуються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вигляді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…..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таблиці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Кожна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клітинка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своє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…… 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ім’я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Адреса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……… 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стопчика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номера рядка)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Файли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зберігаються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ЕТ,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називаються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…… 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(книгами)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Кожна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книга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складається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…….. 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аркушів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листів</a:t>
            </a:r>
            <a:r>
              <a:rPr lang="ru-RU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Клітинку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виділену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момент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називають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(поточною, активною)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В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клітинку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ЕТ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ввести … (</a:t>
            </a:r>
            <a:r>
              <a:rPr lang="ru-RU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числа, текст, </a:t>
            </a:r>
            <a:r>
              <a:rPr lang="ru-RU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починається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знаку … (=)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Діаграми в Excel 2007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500174"/>
            <a:ext cx="7416800" cy="460851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>
                <a:latin typeface="Times New Roman" pitchFamily="18" charset="0"/>
              </a:rPr>
              <a:t>		</a:t>
            </a:r>
            <a:r>
              <a:rPr lang="uk-UA" sz="2000" dirty="0"/>
              <a:t> </a:t>
            </a:r>
            <a:endParaRPr lang="uk-UA" sz="2000" dirty="0" smtClean="0"/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/>
              <a:t>Якщо </a:t>
            </a:r>
            <a:r>
              <a:rPr lang="uk-UA" sz="2000" dirty="0"/>
              <a:t>електронна таблиця містить велику кількість числових даних, то проаналізувати їх (порівняти, оцінити їх зміни з протягом часу, встановити співвідношення між ними тощо) достатньо важко. Провести аналіз великої кількості числових даних значно легше, якщо ці дані зобразити графічно. 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/>
              <a:t>Для графічного зображення числових даних використовують діаграми.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b="1" i="1" dirty="0">
                <a:solidFill>
                  <a:srgbClr val="FF0000"/>
                </a:solidFill>
              </a:rPr>
              <a:t>Діаграма - це графічне зображення, в якому числові дані подаються у вигляді геометричних фігур</a:t>
            </a:r>
            <a:r>
              <a:rPr lang="uk-UA" sz="2000" dirty="0">
                <a:solidFill>
                  <a:srgbClr val="FF0000"/>
                </a:solidFill>
              </a:rPr>
              <a:t>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/>
              <a:t>Діаграми в Excel 2007 будуються за даними, представленими в електронної таблиці.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/>
              <a:t>В Excel 2007 можна побудувати діаграми 11 типів, назви і приклади яких наведені в таблиці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Типи діаграм в Excel </a:t>
            </a:r>
            <a:r>
              <a:rPr lang="ru-RU" b="1" dirty="0" smtClean="0"/>
              <a:t>2007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4927" t="34606" r="7056" b="22196"/>
          <a:stretch>
            <a:fillRect/>
          </a:stretch>
        </p:blipFill>
        <p:spPr bwMode="auto">
          <a:xfrm>
            <a:off x="1142976" y="1857364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Види діаграм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4086228" cy="45307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2000" dirty="0" smtClean="0"/>
              <a:t>     Кожен </a:t>
            </a:r>
            <a:r>
              <a:rPr lang="uk-UA" sz="2000" dirty="0"/>
              <a:t>з типів діаграм має кілька видів. Їх можна переглянути, а також вибрати один з них, відкривши списки відповідних кнопок на вкладці </a:t>
            </a:r>
            <a:r>
              <a:rPr lang="uk-UA" sz="2000" dirty="0" smtClean="0"/>
              <a:t>      Вставлення </a:t>
            </a:r>
            <a:r>
              <a:rPr lang="uk-UA" sz="2000" dirty="0"/>
              <a:t>у групі Діаграми або відкривши вікно Вставка діаграми вибором кнопки відкриття діалогового вікна цієї ж групи.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000" dirty="0" smtClean="0"/>
              <a:t>    З </a:t>
            </a:r>
            <a:r>
              <a:rPr lang="uk-UA" sz="2000" dirty="0"/>
              <a:t>усіх типів діаграм найчастіше використовують гістограми, графіки, кругові, лінійчаті і точкові діаграми.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700213"/>
            <a:ext cx="1685925" cy="28575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700213"/>
            <a:ext cx="1657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929198"/>
            <a:ext cx="3571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7715304" cy="46021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 smtClean="0"/>
              <a:t>Вставка діаграми вибором кнопки з      </a:t>
            </a:r>
            <a:r>
              <a:rPr lang="uk-UA" dirty="0" err="1" smtClean="0"/>
              <a:t>з</a:t>
            </a:r>
            <a:r>
              <a:rPr lang="uk-UA" dirty="0" smtClean="0"/>
              <a:t> меню </a:t>
            </a:r>
            <a:r>
              <a:rPr lang="uk-UA" dirty="0" smtClean="0">
                <a:solidFill>
                  <a:srgbClr val="FF0000"/>
                </a:solidFill>
              </a:rPr>
              <a:t>вставка. 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 smtClean="0"/>
              <a:t>     Відкриття діалогового вікна групи Діаграми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b="1" dirty="0" smtClean="0"/>
              <a:t>Вставка діаграми</a:t>
            </a:r>
            <a:endParaRPr lang="ru-RU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30029" t="6836" r="63379" b="85352"/>
          <a:stretch>
            <a:fillRect/>
          </a:stretch>
        </p:blipFill>
        <p:spPr bwMode="auto">
          <a:xfrm>
            <a:off x="6715140" y="1500174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369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5072066" y="2857496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3810000" cy="453072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uk-UA" dirty="0" smtClean="0"/>
              <a:t>1. Вибрати діаграму.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dirty="0" smtClean="0"/>
              <a:t>2. Виконати Конструктор, Тип, Змінити тип діаграми і у вікні Зміна типу діаграми, яке, крім назви, повністю збігається з вікном Вставка діаграми, вибрати потрібний тип і вид діаграми або відкрити на вкладці Вставлення у групі Діаграми список кнопки відповідного типу діаграм і вибрати необхідний вид діаграми.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b="1" dirty="0" smtClean="0"/>
              <a:t>Зміна типу або виду діаграми</a:t>
            </a:r>
            <a:endParaRPr lang="uk-UA" b="1" dirty="0"/>
          </a:p>
        </p:txBody>
      </p:sp>
      <p:pic>
        <p:nvPicPr>
          <p:cNvPr id="368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557338"/>
            <a:ext cx="1504950" cy="828675"/>
          </a:xfrm>
          <a:noFill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013" y="2420938"/>
            <a:ext cx="472598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472" y="1714488"/>
            <a:ext cx="3963984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sz="2400" dirty="0" smtClean="0"/>
              <a:t>Якщо в області </a:t>
            </a:r>
            <a:r>
              <a:rPr lang="uk-UA" sz="2000" dirty="0" smtClean="0"/>
              <a:t>діаграми</a:t>
            </a:r>
            <a:r>
              <a:rPr lang="uk-UA" sz="2400" dirty="0" smtClean="0"/>
              <a:t> відсутні назва, назви осей, легенда, то додати їх можна вибором одного зі стандартних макетів діаграм на вкладці Конструктор у групі Макети діаграм. Після того як ці об'єкти з'являться в області діаграми, можна вибрати їх і редагувати.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b="1" dirty="0" smtClean="0"/>
              <a:t>Зміна типу або виду діаграми</a:t>
            </a:r>
            <a:endParaRPr lang="uk-UA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B9E0-1552-4C40-B561-A91009E273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789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4484687" cy="1512887"/>
          </a:xfrm>
          <a:noFill/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429000"/>
            <a:ext cx="1771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00438"/>
            <a:ext cx="1828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Autofit/>
          </a:bodyPr>
          <a:lstStyle/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Якщо жоден із макетів не влаштовує, можна обрати найближчий до бажаного і відредагувати його.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Для редагування макета можна використовувати списки кнопок групи Підписи вкладки Макет. Зокрема, можна виділити діаграму і однієї з команд зі списку кнопки Підписи даних встановити режим відображення рядів даних з електронної таблиці на відповідних геометричні фігури.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Командами зі списків кнопок Осі і Сітка групи Осі цієї ж вкладки можна встановлювати режими відображення осей, наявність основних і проміжних поділок сітки на кожній з осей.</a:t>
            </a:r>
          </a:p>
          <a:p>
            <a:pPr marL="0" indent="355600">
              <a:buFont typeface="Arial" charset="0"/>
              <a:buNone/>
              <a:defRPr/>
            </a:pPr>
            <a:r>
              <a:rPr lang="uk-UA" sz="2000" dirty="0" smtClean="0"/>
              <a:t>Для видалення об'єкта діаграми потрібно вибрати його і натиснути клавішу </a:t>
            </a:r>
            <a:r>
              <a:rPr lang="uk-UA" sz="2000" dirty="0" err="1" smtClean="0"/>
              <a:t>Delete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b="1" dirty="0" smtClean="0"/>
              <a:t>Редагування макета діаграми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373</TotalTime>
  <Words>507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Слои</vt:lpstr>
      <vt:lpstr>Побудова графіків та діаграм в Microsoft Ехсеl</vt:lpstr>
      <vt:lpstr>Продовжте речення</vt:lpstr>
      <vt:lpstr>Діаграми в Excel 2007</vt:lpstr>
      <vt:lpstr>Типи діаграм в Excel 2007</vt:lpstr>
      <vt:lpstr>Види діаграм</vt:lpstr>
      <vt:lpstr>Вставка діаграми</vt:lpstr>
      <vt:lpstr>Зміна типу або виду діаграми</vt:lpstr>
      <vt:lpstr>Зміна типу або виду діаграми</vt:lpstr>
      <vt:lpstr>Редагування макета діаграми</vt:lpstr>
      <vt:lpstr>Форматування  діаграм</vt:lpstr>
      <vt:lpstr>Форматування  діаграм</vt:lpstr>
      <vt:lpstr>Практичне завдання</vt:lpstr>
      <vt:lpstr>Підведення підсумків уроку.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Електронні таблиці. Табличний процесор</dc:title>
  <dc:creator>Andrij</dc:creator>
  <cp:lastModifiedBy>Admin</cp:lastModifiedBy>
  <cp:revision>44</cp:revision>
  <dcterms:created xsi:type="dcterms:W3CDTF">2011-02-26T15:31:34Z</dcterms:created>
  <dcterms:modified xsi:type="dcterms:W3CDTF">2012-12-04T18:01:49Z</dcterms:modified>
</cp:coreProperties>
</file>